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EF5-48FF-483D-8D7A-AD1732BAFE0F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4F7-80B0-4694-9A65-303E0A4FE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0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EF5-48FF-483D-8D7A-AD1732BAFE0F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4F7-80B0-4694-9A65-303E0A4FE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9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EF5-48FF-483D-8D7A-AD1732BAFE0F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4F7-80B0-4694-9A65-303E0A4FE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4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EF5-48FF-483D-8D7A-AD1732BAFE0F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4F7-80B0-4694-9A65-303E0A4FE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9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EF5-48FF-483D-8D7A-AD1732BAFE0F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4F7-80B0-4694-9A65-303E0A4FE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0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EF5-48FF-483D-8D7A-AD1732BAFE0F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4F7-80B0-4694-9A65-303E0A4FE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1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EF5-48FF-483D-8D7A-AD1732BAFE0F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4F7-80B0-4694-9A65-303E0A4FE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7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EF5-48FF-483D-8D7A-AD1732BAFE0F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4F7-80B0-4694-9A65-303E0A4FE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0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EF5-48FF-483D-8D7A-AD1732BAFE0F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4F7-80B0-4694-9A65-303E0A4FE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9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EF5-48FF-483D-8D7A-AD1732BAFE0F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4F7-80B0-4694-9A65-303E0A4FE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4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1EF5-48FF-483D-8D7A-AD1732BAFE0F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24F7-80B0-4694-9A65-303E0A4FE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2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E1EF5-48FF-483D-8D7A-AD1732BAFE0F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924F7-80B0-4694-9A65-303E0A4FE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9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95492"/>
            <a:ext cx="914400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400" b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If you confess with your mouth Jesus </a:t>
            </a:r>
            <a:r>
              <a:rPr lang="en-US" sz="1400" b="1" i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as </a:t>
            </a:r>
            <a:r>
              <a:rPr lang="en-US" sz="1400" b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Lord, and believe in your heart that God raised Him from the dead, you will be saved (Romans 10:9). </a:t>
            </a:r>
            <a:r>
              <a:rPr lang="en-US" sz="1400" b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Whoever will call on the name of the Lord will be saved (Romans 10:13).</a:t>
            </a:r>
            <a:endParaRPr lang="en-US" sz="1400">
              <a:solidFill>
                <a:srgbClr val="00000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6223" y="2893588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</a:t>
            </a:r>
            <a:endParaRPr lang="en-US" sz="2000" b="1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1554" y="2893588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  <a:endParaRPr lang="en-US" sz="2000" b="1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324178" y="2434104"/>
            <a:ext cx="2086377" cy="2459866"/>
          </a:xfrm>
          <a:custGeom>
            <a:avLst/>
            <a:gdLst>
              <a:gd name="connsiteX0" fmla="*/ 0 w 2086377"/>
              <a:gd name="connsiteY0" fmla="*/ 141667 h 2768957"/>
              <a:gd name="connsiteX1" fmla="*/ 128789 w 2086377"/>
              <a:gd name="connsiteY1" fmla="*/ 103031 h 2768957"/>
              <a:gd name="connsiteX2" fmla="*/ 206062 w 2086377"/>
              <a:gd name="connsiteY2" fmla="*/ 90152 h 2768957"/>
              <a:gd name="connsiteX3" fmla="*/ 244698 w 2086377"/>
              <a:gd name="connsiteY3" fmla="*/ 77273 h 2768957"/>
              <a:gd name="connsiteX4" fmla="*/ 309093 w 2086377"/>
              <a:gd name="connsiteY4" fmla="*/ 51515 h 2768957"/>
              <a:gd name="connsiteX5" fmla="*/ 463639 w 2086377"/>
              <a:gd name="connsiteY5" fmla="*/ 25757 h 2768957"/>
              <a:gd name="connsiteX6" fmla="*/ 643943 w 2086377"/>
              <a:gd name="connsiteY6" fmla="*/ 0 h 2768957"/>
              <a:gd name="connsiteX7" fmla="*/ 927279 w 2086377"/>
              <a:gd name="connsiteY7" fmla="*/ 12878 h 2768957"/>
              <a:gd name="connsiteX8" fmla="*/ 1030310 w 2086377"/>
              <a:gd name="connsiteY8" fmla="*/ 25757 h 2768957"/>
              <a:gd name="connsiteX9" fmla="*/ 1094704 w 2086377"/>
              <a:gd name="connsiteY9" fmla="*/ 38636 h 2768957"/>
              <a:gd name="connsiteX10" fmla="*/ 1468191 w 2086377"/>
              <a:gd name="connsiteY10" fmla="*/ 51515 h 2768957"/>
              <a:gd name="connsiteX11" fmla="*/ 1790163 w 2086377"/>
              <a:gd name="connsiteY11" fmla="*/ 38636 h 2768957"/>
              <a:gd name="connsiteX12" fmla="*/ 1854558 w 2086377"/>
              <a:gd name="connsiteY12" fmla="*/ 51515 h 2768957"/>
              <a:gd name="connsiteX13" fmla="*/ 1893194 w 2086377"/>
              <a:gd name="connsiteY13" fmla="*/ 90152 h 2768957"/>
              <a:gd name="connsiteX14" fmla="*/ 1944710 w 2086377"/>
              <a:gd name="connsiteY14" fmla="*/ 180304 h 2768957"/>
              <a:gd name="connsiteX15" fmla="*/ 1970467 w 2086377"/>
              <a:gd name="connsiteY15" fmla="*/ 218940 h 2768957"/>
              <a:gd name="connsiteX16" fmla="*/ 1996225 w 2086377"/>
              <a:gd name="connsiteY16" fmla="*/ 270456 h 2768957"/>
              <a:gd name="connsiteX17" fmla="*/ 2021983 w 2086377"/>
              <a:gd name="connsiteY17" fmla="*/ 309093 h 2768957"/>
              <a:gd name="connsiteX18" fmla="*/ 2060619 w 2086377"/>
              <a:gd name="connsiteY18" fmla="*/ 450760 h 2768957"/>
              <a:gd name="connsiteX19" fmla="*/ 2047741 w 2086377"/>
              <a:gd name="connsiteY19" fmla="*/ 837126 h 2768957"/>
              <a:gd name="connsiteX20" fmla="*/ 2073498 w 2086377"/>
              <a:gd name="connsiteY20" fmla="*/ 1545464 h 2768957"/>
              <a:gd name="connsiteX21" fmla="*/ 2073498 w 2086377"/>
              <a:gd name="connsiteY21" fmla="*/ 2446985 h 2768957"/>
              <a:gd name="connsiteX22" fmla="*/ 2086377 w 2086377"/>
              <a:gd name="connsiteY22" fmla="*/ 2537138 h 2768957"/>
              <a:gd name="connsiteX23" fmla="*/ 2073498 w 2086377"/>
              <a:gd name="connsiteY23" fmla="*/ 2768957 h 276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086377" h="2768957">
                <a:moveTo>
                  <a:pt x="0" y="141667"/>
                </a:moveTo>
                <a:cubicBezTo>
                  <a:pt x="49296" y="125235"/>
                  <a:pt x="80119" y="112765"/>
                  <a:pt x="128789" y="103031"/>
                </a:cubicBezTo>
                <a:cubicBezTo>
                  <a:pt x="154395" y="97910"/>
                  <a:pt x="180304" y="94445"/>
                  <a:pt x="206062" y="90152"/>
                </a:cubicBezTo>
                <a:cubicBezTo>
                  <a:pt x="218941" y="85859"/>
                  <a:pt x="231987" y="82040"/>
                  <a:pt x="244698" y="77273"/>
                </a:cubicBezTo>
                <a:cubicBezTo>
                  <a:pt x="266345" y="69155"/>
                  <a:pt x="286589" y="56810"/>
                  <a:pt x="309093" y="51515"/>
                </a:cubicBezTo>
                <a:cubicBezTo>
                  <a:pt x="359931" y="39553"/>
                  <a:pt x="412972" y="38424"/>
                  <a:pt x="463639" y="25757"/>
                </a:cubicBezTo>
                <a:cubicBezTo>
                  <a:pt x="557010" y="2414"/>
                  <a:pt x="497542" y="14639"/>
                  <a:pt x="643943" y="0"/>
                </a:cubicBezTo>
                <a:cubicBezTo>
                  <a:pt x="738388" y="4293"/>
                  <a:pt x="832946" y="6589"/>
                  <a:pt x="927279" y="12878"/>
                </a:cubicBezTo>
                <a:cubicBezTo>
                  <a:pt x="961813" y="15180"/>
                  <a:pt x="996102" y="20494"/>
                  <a:pt x="1030310" y="25757"/>
                </a:cubicBezTo>
                <a:cubicBezTo>
                  <a:pt x="1051945" y="29086"/>
                  <a:pt x="1072852" y="37351"/>
                  <a:pt x="1094704" y="38636"/>
                </a:cubicBezTo>
                <a:cubicBezTo>
                  <a:pt x="1219059" y="45951"/>
                  <a:pt x="1343695" y="47222"/>
                  <a:pt x="1468191" y="51515"/>
                </a:cubicBezTo>
                <a:cubicBezTo>
                  <a:pt x="1575515" y="47222"/>
                  <a:pt x="1682753" y="38636"/>
                  <a:pt x="1790163" y="38636"/>
                </a:cubicBezTo>
                <a:cubicBezTo>
                  <a:pt x="1812053" y="38636"/>
                  <a:pt x="1834979" y="41725"/>
                  <a:pt x="1854558" y="51515"/>
                </a:cubicBezTo>
                <a:cubicBezTo>
                  <a:pt x="1870849" y="59660"/>
                  <a:pt x="1881534" y="76160"/>
                  <a:pt x="1893194" y="90152"/>
                </a:cubicBezTo>
                <a:cubicBezTo>
                  <a:pt x="1921721" y="124385"/>
                  <a:pt x="1921805" y="140219"/>
                  <a:pt x="1944710" y="180304"/>
                </a:cubicBezTo>
                <a:cubicBezTo>
                  <a:pt x="1952389" y="193743"/>
                  <a:pt x="1962788" y="205501"/>
                  <a:pt x="1970467" y="218940"/>
                </a:cubicBezTo>
                <a:cubicBezTo>
                  <a:pt x="1979992" y="235609"/>
                  <a:pt x="1986700" y="253787"/>
                  <a:pt x="1996225" y="270456"/>
                </a:cubicBezTo>
                <a:cubicBezTo>
                  <a:pt x="2003905" y="283895"/>
                  <a:pt x="2015696" y="294948"/>
                  <a:pt x="2021983" y="309093"/>
                </a:cubicBezTo>
                <a:cubicBezTo>
                  <a:pt x="2045752" y="362572"/>
                  <a:pt x="2049601" y="395668"/>
                  <a:pt x="2060619" y="450760"/>
                </a:cubicBezTo>
                <a:cubicBezTo>
                  <a:pt x="2056326" y="579549"/>
                  <a:pt x="2047741" y="708266"/>
                  <a:pt x="2047741" y="837126"/>
                </a:cubicBezTo>
                <a:cubicBezTo>
                  <a:pt x="2047741" y="1094646"/>
                  <a:pt x="2060495" y="1298402"/>
                  <a:pt x="2073498" y="1545464"/>
                </a:cubicBezTo>
                <a:cubicBezTo>
                  <a:pt x="2063430" y="1988431"/>
                  <a:pt x="2050195" y="2062487"/>
                  <a:pt x="2073498" y="2446985"/>
                </a:cubicBezTo>
                <a:cubicBezTo>
                  <a:pt x="2075334" y="2477285"/>
                  <a:pt x="2082084" y="2507087"/>
                  <a:pt x="2086377" y="2537138"/>
                </a:cubicBezTo>
                <a:cubicBezTo>
                  <a:pt x="2069231" y="2691447"/>
                  <a:pt x="2073498" y="2614173"/>
                  <a:pt x="2073498" y="2768957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1" y="0"/>
            <a:ext cx="913112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while we were still helpless, at the right time Christ died for the ungodly.</a:t>
            </a:r>
            <a:r>
              <a:rPr lang="en-US" sz="1400" b="1" baseline="3000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one will hardly die for a righteous man; though perhaps for the good man someone would dare even to die.</a:t>
            </a:r>
            <a:r>
              <a:rPr lang="en-US" sz="1400" b="1" baseline="3000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God demonstrates His own love toward us, in that while we were yet sinners, Christ died for us.</a:t>
            </a:r>
            <a:r>
              <a:rPr lang="en-US" sz="1400" b="1" baseline="3000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Much more then, having now been justified by His blood, we shall be saved from the wrath </a:t>
            </a:r>
            <a:r>
              <a:rPr lang="en-US" sz="1400" b="1" i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God </a:t>
            </a:r>
            <a:r>
              <a:rPr lang="en-US" sz="1400" b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Him.</a:t>
            </a:r>
            <a:r>
              <a:rPr lang="en-US" sz="1400" b="1" baseline="3000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if while we were enemies we were reconciled to God through the death of His Son, much more, having been reconciled, we shall be saved by His life. (Romans 5:6-10).</a:t>
            </a:r>
            <a:endParaRPr lang="en-US" sz="14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 flipH="1">
            <a:off x="5473722" y="2506662"/>
            <a:ext cx="2085975" cy="2381250"/>
          </a:xfrm>
          <a:custGeom>
            <a:avLst/>
            <a:gdLst>
              <a:gd name="connsiteX0" fmla="*/ 0 w 2086377"/>
              <a:gd name="connsiteY0" fmla="*/ 141667 h 2768957"/>
              <a:gd name="connsiteX1" fmla="*/ 128789 w 2086377"/>
              <a:gd name="connsiteY1" fmla="*/ 103031 h 2768957"/>
              <a:gd name="connsiteX2" fmla="*/ 206062 w 2086377"/>
              <a:gd name="connsiteY2" fmla="*/ 90152 h 2768957"/>
              <a:gd name="connsiteX3" fmla="*/ 244698 w 2086377"/>
              <a:gd name="connsiteY3" fmla="*/ 77273 h 2768957"/>
              <a:gd name="connsiteX4" fmla="*/ 309093 w 2086377"/>
              <a:gd name="connsiteY4" fmla="*/ 51515 h 2768957"/>
              <a:gd name="connsiteX5" fmla="*/ 463639 w 2086377"/>
              <a:gd name="connsiteY5" fmla="*/ 25757 h 2768957"/>
              <a:gd name="connsiteX6" fmla="*/ 643943 w 2086377"/>
              <a:gd name="connsiteY6" fmla="*/ 0 h 2768957"/>
              <a:gd name="connsiteX7" fmla="*/ 927279 w 2086377"/>
              <a:gd name="connsiteY7" fmla="*/ 12878 h 2768957"/>
              <a:gd name="connsiteX8" fmla="*/ 1030310 w 2086377"/>
              <a:gd name="connsiteY8" fmla="*/ 25757 h 2768957"/>
              <a:gd name="connsiteX9" fmla="*/ 1094704 w 2086377"/>
              <a:gd name="connsiteY9" fmla="*/ 38636 h 2768957"/>
              <a:gd name="connsiteX10" fmla="*/ 1468191 w 2086377"/>
              <a:gd name="connsiteY10" fmla="*/ 51515 h 2768957"/>
              <a:gd name="connsiteX11" fmla="*/ 1790163 w 2086377"/>
              <a:gd name="connsiteY11" fmla="*/ 38636 h 2768957"/>
              <a:gd name="connsiteX12" fmla="*/ 1854558 w 2086377"/>
              <a:gd name="connsiteY12" fmla="*/ 51515 h 2768957"/>
              <a:gd name="connsiteX13" fmla="*/ 1893194 w 2086377"/>
              <a:gd name="connsiteY13" fmla="*/ 90152 h 2768957"/>
              <a:gd name="connsiteX14" fmla="*/ 1944710 w 2086377"/>
              <a:gd name="connsiteY14" fmla="*/ 180304 h 2768957"/>
              <a:gd name="connsiteX15" fmla="*/ 1970467 w 2086377"/>
              <a:gd name="connsiteY15" fmla="*/ 218940 h 2768957"/>
              <a:gd name="connsiteX16" fmla="*/ 1996225 w 2086377"/>
              <a:gd name="connsiteY16" fmla="*/ 270456 h 2768957"/>
              <a:gd name="connsiteX17" fmla="*/ 2021983 w 2086377"/>
              <a:gd name="connsiteY17" fmla="*/ 309093 h 2768957"/>
              <a:gd name="connsiteX18" fmla="*/ 2060619 w 2086377"/>
              <a:gd name="connsiteY18" fmla="*/ 450760 h 2768957"/>
              <a:gd name="connsiteX19" fmla="*/ 2047741 w 2086377"/>
              <a:gd name="connsiteY19" fmla="*/ 837126 h 2768957"/>
              <a:gd name="connsiteX20" fmla="*/ 2073498 w 2086377"/>
              <a:gd name="connsiteY20" fmla="*/ 1545464 h 2768957"/>
              <a:gd name="connsiteX21" fmla="*/ 2073498 w 2086377"/>
              <a:gd name="connsiteY21" fmla="*/ 2446985 h 2768957"/>
              <a:gd name="connsiteX22" fmla="*/ 2086377 w 2086377"/>
              <a:gd name="connsiteY22" fmla="*/ 2537138 h 2768957"/>
              <a:gd name="connsiteX23" fmla="*/ 2073498 w 2086377"/>
              <a:gd name="connsiteY23" fmla="*/ 2768957 h 276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086377" h="2768957">
                <a:moveTo>
                  <a:pt x="0" y="141667"/>
                </a:moveTo>
                <a:cubicBezTo>
                  <a:pt x="49296" y="125235"/>
                  <a:pt x="80119" y="112765"/>
                  <a:pt x="128789" y="103031"/>
                </a:cubicBezTo>
                <a:cubicBezTo>
                  <a:pt x="154395" y="97910"/>
                  <a:pt x="180304" y="94445"/>
                  <a:pt x="206062" y="90152"/>
                </a:cubicBezTo>
                <a:cubicBezTo>
                  <a:pt x="218941" y="85859"/>
                  <a:pt x="231987" y="82040"/>
                  <a:pt x="244698" y="77273"/>
                </a:cubicBezTo>
                <a:cubicBezTo>
                  <a:pt x="266345" y="69155"/>
                  <a:pt x="286589" y="56810"/>
                  <a:pt x="309093" y="51515"/>
                </a:cubicBezTo>
                <a:cubicBezTo>
                  <a:pt x="359931" y="39553"/>
                  <a:pt x="412972" y="38424"/>
                  <a:pt x="463639" y="25757"/>
                </a:cubicBezTo>
                <a:cubicBezTo>
                  <a:pt x="557010" y="2414"/>
                  <a:pt x="497542" y="14639"/>
                  <a:pt x="643943" y="0"/>
                </a:cubicBezTo>
                <a:cubicBezTo>
                  <a:pt x="738388" y="4293"/>
                  <a:pt x="832946" y="6589"/>
                  <a:pt x="927279" y="12878"/>
                </a:cubicBezTo>
                <a:cubicBezTo>
                  <a:pt x="961813" y="15180"/>
                  <a:pt x="996102" y="20494"/>
                  <a:pt x="1030310" y="25757"/>
                </a:cubicBezTo>
                <a:cubicBezTo>
                  <a:pt x="1051945" y="29086"/>
                  <a:pt x="1072852" y="37351"/>
                  <a:pt x="1094704" y="38636"/>
                </a:cubicBezTo>
                <a:cubicBezTo>
                  <a:pt x="1219059" y="45951"/>
                  <a:pt x="1343695" y="47222"/>
                  <a:pt x="1468191" y="51515"/>
                </a:cubicBezTo>
                <a:cubicBezTo>
                  <a:pt x="1575515" y="47222"/>
                  <a:pt x="1682753" y="38636"/>
                  <a:pt x="1790163" y="38636"/>
                </a:cubicBezTo>
                <a:cubicBezTo>
                  <a:pt x="1812053" y="38636"/>
                  <a:pt x="1834979" y="41725"/>
                  <a:pt x="1854558" y="51515"/>
                </a:cubicBezTo>
                <a:cubicBezTo>
                  <a:pt x="1870849" y="59660"/>
                  <a:pt x="1881534" y="76160"/>
                  <a:pt x="1893194" y="90152"/>
                </a:cubicBezTo>
                <a:cubicBezTo>
                  <a:pt x="1921721" y="124385"/>
                  <a:pt x="1921805" y="140219"/>
                  <a:pt x="1944710" y="180304"/>
                </a:cubicBezTo>
                <a:cubicBezTo>
                  <a:pt x="1952389" y="193743"/>
                  <a:pt x="1962788" y="205501"/>
                  <a:pt x="1970467" y="218940"/>
                </a:cubicBezTo>
                <a:cubicBezTo>
                  <a:pt x="1979992" y="235609"/>
                  <a:pt x="1986700" y="253787"/>
                  <a:pt x="1996225" y="270456"/>
                </a:cubicBezTo>
                <a:cubicBezTo>
                  <a:pt x="2003905" y="283895"/>
                  <a:pt x="2015696" y="294948"/>
                  <a:pt x="2021983" y="309093"/>
                </a:cubicBezTo>
                <a:cubicBezTo>
                  <a:pt x="2045752" y="362572"/>
                  <a:pt x="2049601" y="395668"/>
                  <a:pt x="2060619" y="450760"/>
                </a:cubicBezTo>
                <a:cubicBezTo>
                  <a:pt x="2056326" y="579549"/>
                  <a:pt x="2047741" y="708266"/>
                  <a:pt x="2047741" y="837126"/>
                </a:cubicBezTo>
                <a:cubicBezTo>
                  <a:pt x="2047741" y="1094646"/>
                  <a:pt x="2060495" y="1298402"/>
                  <a:pt x="2073498" y="1545464"/>
                </a:cubicBezTo>
                <a:cubicBezTo>
                  <a:pt x="2063430" y="1988431"/>
                  <a:pt x="2050195" y="2062487"/>
                  <a:pt x="2073498" y="2446985"/>
                </a:cubicBezTo>
                <a:cubicBezTo>
                  <a:pt x="2075334" y="2477285"/>
                  <a:pt x="2082084" y="2507087"/>
                  <a:pt x="2086377" y="2537138"/>
                </a:cubicBezTo>
                <a:cubicBezTo>
                  <a:pt x="2069231" y="2691447"/>
                  <a:pt x="2073498" y="2614173"/>
                  <a:pt x="2073498" y="2768957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9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95492"/>
            <a:ext cx="914400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400" b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If you confess with your mouth Jesus </a:t>
            </a:r>
            <a:r>
              <a:rPr lang="en-US" sz="1400" b="1" i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as </a:t>
            </a:r>
            <a:r>
              <a:rPr lang="en-US" sz="1400" b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Lord, and believe in your heart that God raised Him from the dead, you will be saved (Romans 10:9). </a:t>
            </a:r>
            <a:r>
              <a:rPr lang="en-US" sz="1400" b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Whoever will call on the name of the Lord will be saved (Romans 10:13).</a:t>
            </a:r>
            <a:endParaRPr lang="en-US" sz="1400">
              <a:solidFill>
                <a:srgbClr val="00000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6223" y="2893588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</a:t>
            </a:r>
            <a:endParaRPr lang="en-US" sz="2000" b="1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1554" y="2893588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  <a:endParaRPr lang="en-US" sz="2000" b="1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324178" y="2434104"/>
            <a:ext cx="2086377" cy="2459866"/>
          </a:xfrm>
          <a:custGeom>
            <a:avLst/>
            <a:gdLst>
              <a:gd name="connsiteX0" fmla="*/ 0 w 2086377"/>
              <a:gd name="connsiteY0" fmla="*/ 141667 h 2768957"/>
              <a:gd name="connsiteX1" fmla="*/ 128789 w 2086377"/>
              <a:gd name="connsiteY1" fmla="*/ 103031 h 2768957"/>
              <a:gd name="connsiteX2" fmla="*/ 206062 w 2086377"/>
              <a:gd name="connsiteY2" fmla="*/ 90152 h 2768957"/>
              <a:gd name="connsiteX3" fmla="*/ 244698 w 2086377"/>
              <a:gd name="connsiteY3" fmla="*/ 77273 h 2768957"/>
              <a:gd name="connsiteX4" fmla="*/ 309093 w 2086377"/>
              <a:gd name="connsiteY4" fmla="*/ 51515 h 2768957"/>
              <a:gd name="connsiteX5" fmla="*/ 463639 w 2086377"/>
              <a:gd name="connsiteY5" fmla="*/ 25757 h 2768957"/>
              <a:gd name="connsiteX6" fmla="*/ 643943 w 2086377"/>
              <a:gd name="connsiteY6" fmla="*/ 0 h 2768957"/>
              <a:gd name="connsiteX7" fmla="*/ 927279 w 2086377"/>
              <a:gd name="connsiteY7" fmla="*/ 12878 h 2768957"/>
              <a:gd name="connsiteX8" fmla="*/ 1030310 w 2086377"/>
              <a:gd name="connsiteY8" fmla="*/ 25757 h 2768957"/>
              <a:gd name="connsiteX9" fmla="*/ 1094704 w 2086377"/>
              <a:gd name="connsiteY9" fmla="*/ 38636 h 2768957"/>
              <a:gd name="connsiteX10" fmla="*/ 1468191 w 2086377"/>
              <a:gd name="connsiteY10" fmla="*/ 51515 h 2768957"/>
              <a:gd name="connsiteX11" fmla="*/ 1790163 w 2086377"/>
              <a:gd name="connsiteY11" fmla="*/ 38636 h 2768957"/>
              <a:gd name="connsiteX12" fmla="*/ 1854558 w 2086377"/>
              <a:gd name="connsiteY12" fmla="*/ 51515 h 2768957"/>
              <a:gd name="connsiteX13" fmla="*/ 1893194 w 2086377"/>
              <a:gd name="connsiteY13" fmla="*/ 90152 h 2768957"/>
              <a:gd name="connsiteX14" fmla="*/ 1944710 w 2086377"/>
              <a:gd name="connsiteY14" fmla="*/ 180304 h 2768957"/>
              <a:gd name="connsiteX15" fmla="*/ 1970467 w 2086377"/>
              <a:gd name="connsiteY15" fmla="*/ 218940 h 2768957"/>
              <a:gd name="connsiteX16" fmla="*/ 1996225 w 2086377"/>
              <a:gd name="connsiteY16" fmla="*/ 270456 h 2768957"/>
              <a:gd name="connsiteX17" fmla="*/ 2021983 w 2086377"/>
              <a:gd name="connsiteY17" fmla="*/ 309093 h 2768957"/>
              <a:gd name="connsiteX18" fmla="*/ 2060619 w 2086377"/>
              <a:gd name="connsiteY18" fmla="*/ 450760 h 2768957"/>
              <a:gd name="connsiteX19" fmla="*/ 2047741 w 2086377"/>
              <a:gd name="connsiteY19" fmla="*/ 837126 h 2768957"/>
              <a:gd name="connsiteX20" fmla="*/ 2073498 w 2086377"/>
              <a:gd name="connsiteY20" fmla="*/ 1545464 h 2768957"/>
              <a:gd name="connsiteX21" fmla="*/ 2073498 w 2086377"/>
              <a:gd name="connsiteY21" fmla="*/ 2446985 h 2768957"/>
              <a:gd name="connsiteX22" fmla="*/ 2086377 w 2086377"/>
              <a:gd name="connsiteY22" fmla="*/ 2537138 h 2768957"/>
              <a:gd name="connsiteX23" fmla="*/ 2073498 w 2086377"/>
              <a:gd name="connsiteY23" fmla="*/ 2768957 h 276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086377" h="2768957">
                <a:moveTo>
                  <a:pt x="0" y="141667"/>
                </a:moveTo>
                <a:cubicBezTo>
                  <a:pt x="49296" y="125235"/>
                  <a:pt x="80119" y="112765"/>
                  <a:pt x="128789" y="103031"/>
                </a:cubicBezTo>
                <a:cubicBezTo>
                  <a:pt x="154395" y="97910"/>
                  <a:pt x="180304" y="94445"/>
                  <a:pt x="206062" y="90152"/>
                </a:cubicBezTo>
                <a:cubicBezTo>
                  <a:pt x="218941" y="85859"/>
                  <a:pt x="231987" y="82040"/>
                  <a:pt x="244698" y="77273"/>
                </a:cubicBezTo>
                <a:cubicBezTo>
                  <a:pt x="266345" y="69155"/>
                  <a:pt x="286589" y="56810"/>
                  <a:pt x="309093" y="51515"/>
                </a:cubicBezTo>
                <a:cubicBezTo>
                  <a:pt x="359931" y="39553"/>
                  <a:pt x="412972" y="38424"/>
                  <a:pt x="463639" y="25757"/>
                </a:cubicBezTo>
                <a:cubicBezTo>
                  <a:pt x="557010" y="2414"/>
                  <a:pt x="497542" y="14639"/>
                  <a:pt x="643943" y="0"/>
                </a:cubicBezTo>
                <a:cubicBezTo>
                  <a:pt x="738388" y="4293"/>
                  <a:pt x="832946" y="6589"/>
                  <a:pt x="927279" y="12878"/>
                </a:cubicBezTo>
                <a:cubicBezTo>
                  <a:pt x="961813" y="15180"/>
                  <a:pt x="996102" y="20494"/>
                  <a:pt x="1030310" y="25757"/>
                </a:cubicBezTo>
                <a:cubicBezTo>
                  <a:pt x="1051945" y="29086"/>
                  <a:pt x="1072852" y="37351"/>
                  <a:pt x="1094704" y="38636"/>
                </a:cubicBezTo>
                <a:cubicBezTo>
                  <a:pt x="1219059" y="45951"/>
                  <a:pt x="1343695" y="47222"/>
                  <a:pt x="1468191" y="51515"/>
                </a:cubicBezTo>
                <a:cubicBezTo>
                  <a:pt x="1575515" y="47222"/>
                  <a:pt x="1682753" y="38636"/>
                  <a:pt x="1790163" y="38636"/>
                </a:cubicBezTo>
                <a:cubicBezTo>
                  <a:pt x="1812053" y="38636"/>
                  <a:pt x="1834979" y="41725"/>
                  <a:pt x="1854558" y="51515"/>
                </a:cubicBezTo>
                <a:cubicBezTo>
                  <a:pt x="1870849" y="59660"/>
                  <a:pt x="1881534" y="76160"/>
                  <a:pt x="1893194" y="90152"/>
                </a:cubicBezTo>
                <a:cubicBezTo>
                  <a:pt x="1921721" y="124385"/>
                  <a:pt x="1921805" y="140219"/>
                  <a:pt x="1944710" y="180304"/>
                </a:cubicBezTo>
                <a:cubicBezTo>
                  <a:pt x="1952389" y="193743"/>
                  <a:pt x="1962788" y="205501"/>
                  <a:pt x="1970467" y="218940"/>
                </a:cubicBezTo>
                <a:cubicBezTo>
                  <a:pt x="1979992" y="235609"/>
                  <a:pt x="1986700" y="253787"/>
                  <a:pt x="1996225" y="270456"/>
                </a:cubicBezTo>
                <a:cubicBezTo>
                  <a:pt x="2003905" y="283895"/>
                  <a:pt x="2015696" y="294948"/>
                  <a:pt x="2021983" y="309093"/>
                </a:cubicBezTo>
                <a:cubicBezTo>
                  <a:pt x="2045752" y="362572"/>
                  <a:pt x="2049601" y="395668"/>
                  <a:pt x="2060619" y="450760"/>
                </a:cubicBezTo>
                <a:cubicBezTo>
                  <a:pt x="2056326" y="579549"/>
                  <a:pt x="2047741" y="708266"/>
                  <a:pt x="2047741" y="837126"/>
                </a:cubicBezTo>
                <a:cubicBezTo>
                  <a:pt x="2047741" y="1094646"/>
                  <a:pt x="2060495" y="1298402"/>
                  <a:pt x="2073498" y="1545464"/>
                </a:cubicBezTo>
                <a:cubicBezTo>
                  <a:pt x="2063430" y="1988431"/>
                  <a:pt x="2050195" y="2062487"/>
                  <a:pt x="2073498" y="2446985"/>
                </a:cubicBezTo>
                <a:cubicBezTo>
                  <a:pt x="2075334" y="2477285"/>
                  <a:pt x="2082084" y="2507087"/>
                  <a:pt x="2086377" y="2537138"/>
                </a:cubicBezTo>
                <a:cubicBezTo>
                  <a:pt x="2069231" y="2691447"/>
                  <a:pt x="2073498" y="2614173"/>
                  <a:pt x="2073498" y="2768957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1" y="72476"/>
            <a:ext cx="913112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while we were still helpless, at the right time Christ died for the ungodly.</a:t>
            </a:r>
            <a:r>
              <a:rPr lang="en-US" sz="1400" b="1" baseline="3000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one will hardly die for a righteous man; though perhaps for the good man someone would dare even to die.</a:t>
            </a:r>
            <a:r>
              <a:rPr lang="en-US" sz="1400" b="1" baseline="3000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God demonstrates His own love toward us, in that while we were yet sinners, Christ died for us.</a:t>
            </a:r>
            <a:r>
              <a:rPr lang="en-US" sz="1400" b="1" baseline="3000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Much more then, having now been justified by His blood, we shall be saved from the wrath of God through Him.</a:t>
            </a:r>
            <a:r>
              <a:rPr lang="en-US" sz="1400" b="1" baseline="3000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if while we were enemies we were reconciled to God through the death of His Son, much more, having been reconciled, we shall be saved by His life. (Romans 5:6-10).</a:t>
            </a:r>
            <a:endParaRPr lang="en-US" sz="14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 flipH="1">
            <a:off x="5473722" y="2473412"/>
            <a:ext cx="2085975" cy="2381250"/>
          </a:xfrm>
          <a:custGeom>
            <a:avLst/>
            <a:gdLst>
              <a:gd name="connsiteX0" fmla="*/ 0 w 2086377"/>
              <a:gd name="connsiteY0" fmla="*/ 141667 h 2768957"/>
              <a:gd name="connsiteX1" fmla="*/ 128789 w 2086377"/>
              <a:gd name="connsiteY1" fmla="*/ 103031 h 2768957"/>
              <a:gd name="connsiteX2" fmla="*/ 206062 w 2086377"/>
              <a:gd name="connsiteY2" fmla="*/ 90152 h 2768957"/>
              <a:gd name="connsiteX3" fmla="*/ 244698 w 2086377"/>
              <a:gd name="connsiteY3" fmla="*/ 77273 h 2768957"/>
              <a:gd name="connsiteX4" fmla="*/ 309093 w 2086377"/>
              <a:gd name="connsiteY4" fmla="*/ 51515 h 2768957"/>
              <a:gd name="connsiteX5" fmla="*/ 463639 w 2086377"/>
              <a:gd name="connsiteY5" fmla="*/ 25757 h 2768957"/>
              <a:gd name="connsiteX6" fmla="*/ 643943 w 2086377"/>
              <a:gd name="connsiteY6" fmla="*/ 0 h 2768957"/>
              <a:gd name="connsiteX7" fmla="*/ 927279 w 2086377"/>
              <a:gd name="connsiteY7" fmla="*/ 12878 h 2768957"/>
              <a:gd name="connsiteX8" fmla="*/ 1030310 w 2086377"/>
              <a:gd name="connsiteY8" fmla="*/ 25757 h 2768957"/>
              <a:gd name="connsiteX9" fmla="*/ 1094704 w 2086377"/>
              <a:gd name="connsiteY9" fmla="*/ 38636 h 2768957"/>
              <a:gd name="connsiteX10" fmla="*/ 1468191 w 2086377"/>
              <a:gd name="connsiteY10" fmla="*/ 51515 h 2768957"/>
              <a:gd name="connsiteX11" fmla="*/ 1790163 w 2086377"/>
              <a:gd name="connsiteY11" fmla="*/ 38636 h 2768957"/>
              <a:gd name="connsiteX12" fmla="*/ 1854558 w 2086377"/>
              <a:gd name="connsiteY12" fmla="*/ 51515 h 2768957"/>
              <a:gd name="connsiteX13" fmla="*/ 1893194 w 2086377"/>
              <a:gd name="connsiteY13" fmla="*/ 90152 h 2768957"/>
              <a:gd name="connsiteX14" fmla="*/ 1944710 w 2086377"/>
              <a:gd name="connsiteY14" fmla="*/ 180304 h 2768957"/>
              <a:gd name="connsiteX15" fmla="*/ 1970467 w 2086377"/>
              <a:gd name="connsiteY15" fmla="*/ 218940 h 2768957"/>
              <a:gd name="connsiteX16" fmla="*/ 1996225 w 2086377"/>
              <a:gd name="connsiteY16" fmla="*/ 270456 h 2768957"/>
              <a:gd name="connsiteX17" fmla="*/ 2021983 w 2086377"/>
              <a:gd name="connsiteY17" fmla="*/ 309093 h 2768957"/>
              <a:gd name="connsiteX18" fmla="*/ 2060619 w 2086377"/>
              <a:gd name="connsiteY18" fmla="*/ 450760 h 2768957"/>
              <a:gd name="connsiteX19" fmla="*/ 2047741 w 2086377"/>
              <a:gd name="connsiteY19" fmla="*/ 837126 h 2768957"/>
              <a:gd name="connsiteX20" fmla="*/ 2073498 w 2086377"/>
              <a:gd name="connsiteY20" fmla="*/ 1545464 h 2768957"/>
              <a:gd name="connsiteX21" fmla="*/ 2073498 w 2086377"/>
              <a:gd name="connsiteY21" fmla="*/ 2446985 h 2768957"/>
              <a:gd name="connsiteX22" fmla="*/ 2086377 w 2086377"/>
              <a:gd name="connsiteY22" fmla="*/ 2537138 h 2768957"/>
              <a:gd name="connsiteX23" fmla="*/ 2073498 w 2086377"/>
              <a:gd name="connsiteY23" fmla="*/ 2768957 h 276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086377" h="2768957">
                <a:moveTo>
                  <a:pt x="0" y="141667"/>
                </a:moveTo>
                <a:cubicBezTo>
                  <a:pt x="49296" y="125235"/>
                  <a:pt x="80119" y="112765"/>
                  <a:pt x="128789" y="103031"/>
                </a:cubicBezTo>
                <a:cubicBezTo>
                  <a:pt x="154395" y="97910"/>
                  <a:pt x="180304" y="94445"/>
                  <a:pt x="206062" y="90152"/>
                </a:cubicBezTo>
                <a:cubicBezTo>
                  <a:pt x="218941" y="85859"/>
                  <a:pt x="231987" y="82040"/>
                  <a:pt x="244698" y="77273"/>
                </a:cubicBezTo>
                <a:cubicBezTo>
                  <a:pt x="266345" y="69155"/>
                  <a:pt x="286589" y="56810"/>
                  <a:pt x="309093" y="51515"/>
                </a:cubicBezTo>
                <a:cubicBezTo>
                  <a:pt x="359931" y="39553"/>
                  <a:pt x="412972" y="38424"/>
                  <a:pt x="463639" y="25757"/>
                </a:cubicBezTo>
                <a:cubicBezTo>
                  <a:pt x="557010" y="2414"/>
                  <a:pt x="497542" y="14639"/>
                  <a:pt x="643943" y="0"/>
                </a:cubicBezTo>
                <a:cubicBezTo>
                  <a:pt x="738388" y="4293"/>
                  <a:pt x="832946" y="6589"/>
                  <a:pt x="927279" y="12878"/>
                </a:cubicBezTo>
                <a:cubicBezTo>
                  <a:pt x="961813" y="15180"/>
                  <a:pt x="996102" y="20494"/>
                  <a:pt x="1030310" y="25757"/>
                </a:cubicBezTo>
                <a:cubicBezTo>
                  <a:pt x="1051945" y="29086"/>
                  <a:pt x="1072852" y="37351"/>
                  <a:pt x="1094704" y="38636"/>
                </a:cubicBezTo>
                <a:cubicBezTo>
                  <a:pt x="1219059" y="45951"/>
                  <a:pt x="1343695" y="47222"/>
                  <a:pt x="1468191" y="51515"/>
                </a:cubicBezTo>
                <a:cubicBezTo>
                  <a:pt x="1575515" y="47222"/>
                  <a:pt x="1682753" y="38636"/>
                  <a:pt x="1790163" y="38636"/>
                </a:cubicBezTo>
                <a:cubicBezTo>
                  <a:pt x="1812053" y="38636"/>
                  <a:pt x="1834979" y="41725"/>
                  <a:pt x="1854558" y="51515"/>
                </a:cubicBezTo>
                <a:cubicBezTo>
                  <a:pt x="1870849" y="59660"/>
                  <a:pt x="1881534" y="76160"/>
                  <a:pt x="1893194" y="90152"/>
                </a:cubicBezTo>
                <a:cubicBezTo>
                  <a:pt x="1921721" y="124385"/>
                  <a:pt x="1921805" y="140219"/>
                  <a:pt x="1944710" y="180304"/>
                </a:cubicBezTo>
                <a:cubicBezTo>
                  <a:pt x="1952389" y="193743"/>
                  <a:pt x="1962788" y="205501"/>
                  <a:pt x="1970467" y="218940"/>
                </a:cubicBezTo>
                <a:cubicBezTo>
                  <a:pt x="1979992" y="235609"/>
                  <a:pt x="1986700" y="253787"/>
                  <a:pt x="1996225" y="270456"/>
                </a:cubicBezTo>
                <a:cubicBezTo>
                  <a:pt x="2003905" y="283895"/>
                  <a:pt x="2015696" y="294948"/>
                  <a:pt x="2021983" y="309093"/>
                </a:cubicBezTo>
                <a:cubicBezTo>
                  <a:pt x="2045752" y="362572"/>
                  <a:pt x="2049601" y="395668"/>
                  <a:pt x="2060619" y="450760"/>
                </a:cubicBezTo>
                <a:cubicBezTo>
                  <a:pt x="2056326" y="579549"/>
                  <a:pt x="2047741" y="708266"/>
                  <a:pt x="2047741" y="837126"/>
                </a:cubicBezTo>
                <a:cubicBezTo>
                  <a:pt x="2047741" y="1094646"/>
                  <a:pt x="2060495" y="1298402"/>
                  <a:pt x="2073498" y="1545464"/>
                </a:cubicBezTo>
                <a:cubicBezTo>
                  <a:pt x="2063430" y="1988431"/>
                  <a:pt x="2050195" y="2062487"/>
                  <a:pt x="2073498" y="2446985"/>
                </a:cubicBezTo>
                <a:cubicBezTo>
                  <a:pt x="2075334" y="2477285"/>
                  <a:pt x="2082084" y="2507087"/>
                  <a:pt x="2086377" y="2537138"/>
                </a:cubicBezTo>
                <a:cubicBezTo>
                  <a:pt x="2069231" y="2691447"/>
                  <a:pt x="2073498" y="2614173"/>
                  <a:pt x="2073498" y="2768957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26" name="Picture 2" descr="http://c85c7a.medialib.glogster.com/jtlewin/media/7c/7c43298ff34d6c29c78df07250d68ad289047593/stick-figure-bla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70" y="1698555"/>
            <a:ext cx="685216" cy="68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85279" y="3163232"/>
            <a:ext cx="165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Helpless</a:t>
            </a:r>
            <a:endParaRPr lang="en-US" sz="20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394065" y="83125"/>
            <a:ext cx="848596" cy="2992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899564" y="83125"/>
            <a:ext cx="864523" cy="2992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88054" y="3461511"/>
            <a:ext cx="165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Ungodly</a:t>
            </a:r>
            <a:endParaRPr lang="en-US" sz="20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48389" y="5817265"/>
            <a:ext cx="947651" cy="2709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83327" y="3783911"/>
            <a:ext cx="165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Sinners</a:t>
            </a:r>
            <a:endParaRPr lang="en-US" sz="20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225048" y="942388"/>
            <a:ext cx="965915" cy="2682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594058" y="4077980"/>
            <a:ext cx="165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Enemies</a:t>
            </a:r>
            <a:endParaRPr lang="en-US" sz="20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394065" y="935660"/>
            <a:ext cx="748380" cy="2878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932719" y="3159939"/>
            <a:ext cx="165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Wrath              </a:t>
            </a:r>
            <a:endParaRPr lang="en-US" sz="20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14422" y="519366"/>
            <a:ext cx="685125" cy="2703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32719" y="3463693"/>
            <a:ext cx="165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             </a:t>
            </a:r>
            <a:endParaRPr lang="en-US" sz="20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602837" y="2164322"/>
            <a:ext cx="1327611" cy="2292440"/>
          </a:xfrm>
          <a:custGeom>
            <a:avLst/>
            <a:gdLst>
              <a:gd name="connsiteX0" fmla="*/ 0 w 1327611"/>
              <a:gd name="connsiteY0" fmla="*/ 12879 h 2292440"/>
              <a:gd name="connsiteX1" fmla="*/ 64395 w 1327611"/>
              <a:gd name="connsiteY1" fmla="*/ 0 h 2292440"/>
              <a:gd name="connsiteX2" fmla="*/ 257578 w 1327611"/>
              <a:gd name="connsiteY2" fmla="*/ 25758 h 2292440"/>
              <a:gd name="connsiteX3" fmla="*/ 296214 w 1327611"/>
              <a:gd name="connsiteY3" fmla="*/ 51516 h 2292440"/>
              <a:gd name="connsiteX4" fmla="*/ 373488 w 1327611"/>
              <a:gd name="connsiteY4" fmla="*/ 64395 h 2292440"/>
              <a:gd name="connsiteX5" fmla="*/ 811369 w 1327611"/>
              <a:gd name="connsiteY5" fmla="*/ 77274 h 2292440"/>
              <a:gd name="connsiteX6" fmla="*/ 965916 w 1327611"/>
              <a:gd name="connsiteY6" fmla="*/ 103031 h 2292440"/>
              <a:gd name="connsiteX7" fmla="*/ 1017431 w 1327611"/>
              <a:gd name="connsiteY7" fmla="*/ 115910 h 2292440"/>
              <a:gd name="connsiteX8" fmla="*/ 1056068 w 1327611"/>
              <a:gd name="connsiteY8" fmla="*/ 141668 h 2292440"/>
              <a:gd name="connsiteX9" fmla="*/ 1133341 w 1327611"/>
              <a:gd name="connsiteY9" fmla="*/ 167426 h 2292440"/>
              <a:gd name="connsiteX10" fmla="*/ 1210614 w 1327611"/>
              <a:gd name="connsiteY10" fmla="*/ 218941 h 2292440"/>
              <a:gd name="connsiteX11" fmla="*/ 1236372 w 1327611"/>
              <a:gd name="connsiteY11" fmla="*/ 257578 h 2292440"/>
              <a:gd name="connsiteX12" fmla="*/ 1275009 w 1327611"/>
              <a:gd name="connsiteY12" fmla="*/ 334851 h 2292440"/>
              <a:gd name="connsiteX13" fmla="*/ 1313645 w 1327611"/>
              <a:gd name="connsiteY13" fmla="*/ 540913 h 2292440"/>
              <a:gd name="connsiteX14" fmla="*/ 1287888 w 1327611"/>
              <a:gd name="connsiteY14" fmla="*/ 991674 h 2292440"/>
              <a:gd name="connsiteX15" fmla="*/ 1249251 w 1327611"/>
              <a:gd name="connsiteY15" fmla="*/ 1313645 h 2292440"/>
              <a:gd name="connsiteX16" fmla="*/ 1262130 w 1327611"/>
              <a:gd name="connsiteY16" fmla="*/ 1481071 h 2292440"/>
              <a:gd name="connsiteX17" fmla="*/ 1275009 w 1327611"/>
              <a:gd name="connsiteY17" fmla="*/ 1777285 h 2292440"/>
              <a:gd name="connsiteX18" fmla="*/ 1287888 w 1327611"/>
              <a:gd name="connsiteY18" fmla="*/ 1880316 h 2292440"/>
              <a:gd name="connsiteX19" fmla="*/ 1313645 w 1327611"/>
              <a:gd name="connsiteY19" fmla="*/ 2112136 h 2292440"/>
              <a:gd name="connsiteX20" fmla="*/ 1326524 w 1327611"/>
              <a:gd name="connsiteY20" fmla="*/ 2189409 h 2292440"/>
              <a:gd name="connsiteX21" fmla="*/ 1326524 w 1327611"/>
              <a:gd name="connsiteY21" fmla="*/ 2292440 h 229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27611" h="2292440">
                <a:moveTo>
                  <a:pt x="0" y="12879"/>
                </a:moveTo>
                <a:cubicBezTo>
                  <a:pt x="21465" y="8586"/>
                  <a:pt x="42505" y="0"/>
                  <a:pt x="64395" y="0"/>
                </a:cubicBezTo>
                <a:cubicBezTo>
                  <a:pt x="190451" y="0"/>
                  <a:pt x="180935" y="210"/>
                  <a:pt x="257578" y="25758"/>
                </a:cubicBezTo>
                <a:cubicBezTo>
                  <a:pt x="270457" y="34344"/>
                  <a:pt x="281530" y="46621"/>
                  <a:pt x="296214" y="51516"/>
                </a:cubicBezTo>
                <a:cubicBezTo>
                  <a:pt x="320987" y="59774"/>
                  <a:pt x="347407" y="63091"/>
                  <a:pt x="373488" y="64395"/>
                </a:cubicBezTo>
                <a:cubicBezTo>
                  <a:pt x="519329" y="71687"/>
                  <a:pt x="665409" y="72981"/>
                  <a:pt x="811369" y="77274"/>
                </a:cubicBezTo>
                <a:cubicBezTo>
                  <a:pt x="862885" y="85860"/>
                  <a:pt x="914584" y="93406"/>
                  <a:pt x="965916" y="103031"/>
                </a:cubicBezTo>
                <a:cubicBezTo>
                  <a:pt x="983313" y="106293"/>
                  <a:pt x="1001162" y="108937"/>
                  <a:pt x="1017431" y="115910"/>
                </a:cubicBezTo>
                <a:cubicBezTo>
                  <a:pt x="1031658" y="122007"/>
                  <a:pt x="1041923" y="135381"/>
                  <a:pt x="1056068" y="141668"/>
                </a:cubicBezTo>
                <a:cubicBezTo>
                  <a:pt x="1080879" y="152695"/>
                  <a:pt x="1110750" y="152365"/>
                  <a:pt x="1133341" y="167426"/>
                </a:cubicBezTo>
                <a:lnTo>
                  <a:pt x="1210614" y="218941"/>
                </a:lnTo>
                <a:cubicBezTo>
                  <a:pt x="1219200" y="231820"/>
                  <a:pt x="1229450" y="243734"/>
                  <a:pt x="1236372" y="257578"/>
                </a:cubicBezTo>
                <a:cubicBezTo>
                  <a:pt x="1289694" y="364220"/>
                  <a:pt x="1201189" y="224121"/>
                  <a:pt x="1275009" y="334851"/>
                </a:cubicBezTo>
                <a:cubicBezTo>
                  <a:pt x="1303676" y="506857"/>
                  <a:pt x="1288099" y="438731"/>
                  <a:pt x="1313645" y="540913"/>
                </a:cubicBezTo>
                <a:cubicBezTo>
                  <a:pt x="1302881" y="788486"/>
                  <a:pt x="1306692" y="791092"/>
                  <a:pt x="1287888" y="991674"/>
                </a:cubicBezTo>
                <a:cubicBezTo>
                  <a:pt x="1263240" y="1254593"/>
                  <a:pt x="1278218" y="1168810"/>
                  <a:pt x="1249251" y="1313645"/>
                </a:cubicBezTo>
                <a:cubicBezTo>
                  <a:pt x="1253544" y="1369454"/>
                  <a:pt x="1259025" y="1425184"/>
                  <a:pt x="1262130" y="1481071"/>
                </a:cubicBezTo>
                <a:cubicBezTo>
                  <a:pt x="1267612" y="1579750"/>
                  <a:pt x="1268646" y="1678659"/>
                  <a:pt x="1275009" y="1777285"/>
                </a:cubicBezTo>
                <a:cubicBezTo>
                  <a:pt x="1277237" y="1811824"/>
                  <a:pt x="1284066" y="1845917"/>
                  <a:pt x="1287888" y="1880316"/>
                </a:cubicBezTo>
                <a:cubicBezTo>
                  <a:pt x="1301012" y="1998437"/>
                  <a:pt x="1297980" y="2002480"/>
                  <a:pt x="1313645" y="2112136"/>
                </a:cubicBezTo>
                <a:cubicBezTo>
                  <a:pt x="1317338" y="2137987"/>
                  <a:pt x="1324664" y="2163362"/>
                  <a:pt x="1326524" y="2189409"/>
                </a:cubicBezTo>
                <a:cubicBezTo>
                  <a:pt x="1328971" y="2223665"/>
                  <a:pt x="1326524" y="2258096"/>
                  <a:pt x="1326524" y="2292440"/>
                </a:cubicBezTo>
              </a:path>
            </a:pathLst>
          </a:custGeom>
          <a:noFill/>
          <a:ln w="5715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560858" y="5115613"/>
            <a:ext cx="1882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Death/Hell             </a:t>
            </a:r>
            <a:endParaRPr lang="en-US" sz="20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475556" y="1672583"/>
            <a:ext cx="14580" cy="3449868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Connector 1023"/>
          <p:cNvCxnSpPr/>
          <p:nvPr/>
        </p:nvCxnSpPr>
        <p:spPr>
          <a:xfrm>
            <a:off x="3258012" y="2573162"/>
            <a:ext cx="2378021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Oval 1026"/>
          <p:cNvSpPr/>
          <p:nvPr/>
        </p:nvSpPr>
        <p:spPr>
          <a:xfrm>
            <a:off x="4999547" y="83125"/>
            <a:ext cx="1234998" cy="2992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36" name="Picture 2" descr="http://c85c7a.medialib.glogster.com/jtlewin/media/7c/7c43298ff34d6c29c78df07250d68ad289047593/stick-figure-bla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101" y="1685224"/>
            <a:ext cx="685216" cy="68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c85c7a.medialib.glogster.com/jtlewin/media/7c/7c43298ff34d6c29c78df07250d68ad289047593/stick-figure-bla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590" y="1718554"/>
            <a:ext cx="685216" cy="68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Oval 37"/>
          <p:cNvSpPr/>
          <p:nvPr/>
        </p:nvSpPr>
        <p:spPr>
          <a:xfrm>
            <a:off x="5120642" y="5817265"/>
            <a:ext cx="837229" cy="2898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799814" y="6099246"/>
            <a:ext cx="498762" cy="2424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029" name="Straight Arrow Connector 1028"/>
          <p:cNvCxnSpPr/>
          <p:nvPr/>
        </p:nvCxnSpPr>
        <p:spPr>
          <a:xfrm flipV="1">
            <a:off x="1407385" y="2293393"/>
            <a:ext cx="3592162" cy="35635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Arrow Connector 1030"/>
          <p:cNvCxnSpPr>
            <a:stCxn id="38" idx="0"/>
          </p:cNvCxnSpPr>
          <p:nvPr/>
        </p:nvCxnSpPr>
        <p:spPr>
          <a:xfrm flipH="1" flipV="1">
            <a:off x="5100709" y="2320565"/>
            <a:ext cx="438548" cy="34967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Arrow Connector 1032"/>
          <p:cNvCxnSpPr/>
          <p:nvPr/>
        </p:nvCxnSpPr>
        <p:spPr>
          <a:xfrm flipH="1" flipV="1">
            <a:off x="5303520" y="2293393"/>
            <a:ext cx="1728344" cy="37947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Oval 1034"/>
          <p:cNvSpPr/>
          <p:nvPr/>
        </p:nvSpPr>
        <p:spPr>
          <a:xfrm>
            <a:off x="66504" y="739807"/>
            <a:ext cx="764770" cy="28630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2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 animBg="1"/>
      <p:bldP spid="3" grpId="0" animBg="1"/>
      <p:bldP spid="12" grpId="0"/>
      <p:bldP spid="5" grpId="0" animBg="1"/>
      <p:bldP spid="14" grpId="0"/>
      <p:bldP spid="8" grpId="0" animBg="1"/>
      <p:bldP spid="16" grpId="0"/>
      <p:bldP spid="15" grpId="0" animBg="1"/>
      <p:bldP spid="18" grpId="0"/>
      <p:bldP spid="17" grpId="0" animBg="1"/>
      <p:bldP spid="20" grpId="0"/>
      <p:bldP spid="21" grpId="0" animBg="1"/>
      <p:bldP spid="23" grpId="0"/>
      <p:bldP spid="1027" grpId="0" animBg="1"/>
      <p:bldP spid="38" grpId="0" animBg="1"/>
      <p:bldP spid="39" grpId="0" animBg="1"/>
      <p:bldP spid="10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95492"/>
            <a:ext cx="914400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400" b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If you confess with your mouth Jesus </a:t>
            </a:r>
            <a:r>
              <a:rPr lang="en-US" sz="1400" b="1" i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as </a:t>
            </a:r>
            <a:r>
              <a:rPr lang="en-US" sz="1400" b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Lord, and believe in your heart that God raised Him from the dead, you will be saved (Romans 10:9). </a:t>
            </a:r>
            <a:r>
              <a:rPr lang="en-US" sz="1400" b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Georgia" panose="02040502050405020303" pitchFamily="18" charset="0"/>
              </a:rPr>
              <a:t>Whoever will call on the name of the Lord will be saved (Romans 10:13).</a:t>
            </a:r>
            <a:endParaRPr lang="en-US" sz="1400">
              <a:solidFill>
                <a:srgbClr val="00000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6223" y="2893588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</a:t>
            </a:r>
            <a:endParaRPr lang="en-US" sz="2000" b="1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1554" y="2893588"/>
            <a:ext cx="1030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  <a:endParaRPr lang="en-US" sz="2000" b="1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324178" y="2434104"/>
            <a:ext cx="2086377" cy="2459866"/>
          </a:xfrm>
          <a:custGeom>
            <a:avLst/>
            <a:gdLst>
              <a:gd name="connsiteX0" fmla="*/ 0 w 2086377"/>
              <a:gd name="connsiteY0" fmla="*/ 141667 h 2768957"/>
              <a:gd name="connsiteX1" fmla="*/ 128789 w 2086377"/>
              <a:gd name="connsiteY1" fmla="*/ 103031 h 2768957"/>
              <a:gd name="connsiteX2" fmla="*/ 206062 w 2086377"/>
              <a:gd name="connsiteY2" fmla="*/ 90152 h 2768957"/>
              <a:gd name="connsiteX3" fmla="*/ 244698 w 2086377"/>
              <a:gd name="connsiteY3" fmla="*/ 77273 h 2768957"/>
              <a:gd name="connsiteX4" fmla="*/ 309093 w 2086377"/>
              <a:gd name="connsiteY4" fmla="*/ 51515 h 2768957"/>
              <a:gd name="connsiteX5" fmla="*/ 463639 w 2086377"/>
              <a:gd name="connsiteY5" fmla="*/ 25757 h 2768957"/>
              <a:gd name="connsiteX6" fmla="*/ 643943 w 2086377"/>
              <a:gd name="connsiteY6" fmla="*/ 0 h 2768957"/>
              <a:gd name="connsiteX7" fmla="*/ 927279 w 2086377"/>
              <a:gd name="connsiteY7" fmla="*/ 12878 h 2768957"/>
              <a:gd name="connsiteX8" fmla="*/ 1030310 w 2086377"/>
              <a:gd name="connsiteY8" fmla="*/ 25757 h 2768957"/>
              <a:gd name="connsiteX9" fmla="*/ 1094704 w 2086377"/>
              <a:gd name="connsiteY9" fmla="*/ 38636 h 2768957"/>
              <a:gd name="connsiteX10" fmla="*/ 1468191 w 2086377"/>
              <a:gd name="connsiteY10" fmla="*/ 51515 h 2768957"/>
              <a:gd name="connsiteX11" fmla="*/ 1790163 w 2086377"/>
              <a:gd name="connsiteY11" fmla="*/ 38636 h 2768957"/>
              <a:gd name="connsiteX12" fmla="*/ 1854558 w 2086377"/>
              <a:gd name="connsiteY12" fmla="*/ 51515 h 2768957"/>
              <a:gd name="connsiteX13" fmla="*/ 1893194 w 2086377"/>
              <a:gd name="connsiteY13" fmla="*/ 90152 h 2768957"/>
              <a:gd name="connsiteX14" fmla="*/ 1944710 w 2086377"/>
              <a:gd name="connsiteY14" fmla="*/ 180304 h 2768957"/>
              <a:gd name="connsiteX15" fmla="*/ 1970467 w 2086377"/>
              <a:gd name="connsiteY15" fmla="*/ 218940 h 2768957"/>
              <a:gd name="connsiteX16" fmla="*/ 1996225 w 2086377"/>
              <a:gd name="connsiteY16" fmla="*/ 270456 h 2768957"/>
              <a:gd name="connsiteX17" fmla="*/ 2021983 w 2086377"/>
              <a:gd name="connsiteY17" fmla="*/ 309093 h 2768957"/>
              <a:gd name="connsiteX18" fmla="*/ 2060619 w 2086377"/>
              <a:gd name="connsiteY18" fmla="*/ 450760 h 2768957"/>
              <a:gd name="connsiteX19" fmla="*/ 2047741 w 2086377"/>
              <a:gd name="connsiteY19" fmla="*/ 837126 h 2768957"/>
              <a:gd name="connsiteX20" fmla="*/ 2073498 w 2086377"/>
              <a:gd name="connsiteY20" fmla="*/ 1545464 h 2768957"/>
              <a:gd name="connsiteX21" fmla="*/ 2073498 w 2086377"/>
              <a:gd name="connsiteY21" fmla="*/ 2446985 h 2768957"/>
              <a:gd name="connsiteX22" fmla="*/ 2086377 w 2086377"/>
              <a:gd name="connsiteY22" fmla="*/ 2537138 h 2768957"/>
              <a:gd name="connsiteX23" fmla="*/ 2073498 w 2086377"/>
              <a:gd name="connsiteY23" fmla="*/ 2768957 h 276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086377" h="2768957">
                <a:moveTo>
                  <a:pt x="0" y="141667"/>
                </a:moveTo>
                <a:cubicBezTo>
                  <a:pt x="49296" y="125235"/>
                  <a:pt x="80119" y="112765"/>
                  <a:pt x="128789" y="103031"/>
                </a:cubicBezTo>
                <a:cubicBezTo>
                  <a:pt x="154395" y="97910"/>
                  <a:pt x="180304" y="94445"/>
                  <a:pt x="206062" y="90152"/>
                </a:cubicBezTo>
                <a:cubicBezTo>
                  <a:pt x="218941" y="85859"/>
                  <a:pt x="231987" y="82040"/>
                  <a:pt x="244698" y="77273"/>
                </a:cubicBezTo>
                <a:cubicBezTo>
                  <a:pt x="266345" y="69155"/>
                  <a:pt x="286589" y="56810"/>
                  <a:pt x="309093" y="51515"/>
                </a:cubicBezTo>
                <a:cubicBezTo>
                  <a:pt x="359931" y="39553"/>
                  <a:pt x="412972" y="38424"/>
                  <a:pt x="463639" y="25757"/>
                </a:cubicBezTo>
                <a:cubicBezTo>
                  <a:pt x="557010" y="2414"/>
                  <a:pt x="497542" y="14639"/>
                  <a:pt x="643943" y="0"/>
                </a:cubicBezTo>
                <a:cubicBezTo>
                  <a:pt x="738388" y="4293"/>
                  <a:pt x="832946" y="6589"/>
                  <a:pt x="927279" y="12878"/>
                </a:cubicBezTo>
                <a:cubicBezTo>
                  <a:pt x="961813" y="15180"/>
                  <a:pt x="996102" y="20494"/>
                  <a:pt x="1030310" y="25757"/>
                </a:cubicBezTo>
                <a:cubicBezTo>
                  <a:pt x="1051945" y="29086"/>
                  <a:pt x="1072852" y="37351"/>
                  <a:pt x="1094704" y="38636"/>
                </a:cubicBezTo>
                <a:cubicBezTo>
                  <a:pt x="1219059" y="45951"/>
                  <a:pt x="1343695" y="47222"/>
                  <a:pt x="1468191" y="51515"/>
                </a:cubicBezTo>
                <a:cubicBezTo>
                  <a:pt x="1575515" y="47222"/>
                  <a:pt x="1682753" y="38636"/>
                  <a:pt x="1790163" y="38636"/>
                </a:cubicBezTo>
                <a:cubicBezTo>
                  <a:pt x="1812053" y="38636"/>
                  <a:pt x="1834979" y="41725"/>
                  <a:pt x="1854558" y="51515"/>
                </a:cubicBezTo>
                <a:cubicBezTo>
                  <a:pt x="1870849" y="59660"/>
                  <a:pt x="1881534" y="76160"/>
                  <a:pt x="1893194" y="90152"/>
                </a:cubicBezTo>
                <a:cubicBezTo>
                  <a:pt x="1921721" y="124385"/>
                  <a:pt x="1921805" y="140219"/>
                  <a:pt x="1944710" y="180304"/>
                </a:cubicBezTo>
                <a:cubicBezTo>
                  <a:pt x="1952389" y="193743"/>
                  <a:pt x="1962788" y="205501"/>
                  <a:pt x="1970467" y="218940"/>
                </a:cubicBezTo>
                <a:cubicBezTo>
                  <a:pt x="1979992" y="235609"/>
                  <a:pt x="1986700" y="253787"/>
                  <a:pt x="1996225" y="270456"/>
                </a:cubicBezTo>
                <a:cubicBezTo>
                  <a:pt x="2003905" y="283895"/>
                  <a:pt x="2015696" y="294948"/>
                  <a:pt x="2021983" y="309093"/>
                </a:cubicBezTo>
                <a:cubicBezTo>
                  <a:pt x="2045752" y="362572"/>
                  <a:pt x="2049601" y="395668"/>
                  <a:pt x="2060619" y="450760"/>
                </a:cubicBezTo>
                <a:cubicBezTo>
                  <a:pt x="2056326" y="579549"/>
                  <a:pt x="2047741" y="708266"/>
                  <a:pt x="2047741" y="837126"/>
                </a:cubicBezTo>
                <a:cubicBezTo>
                  <a:pt x="2047741" y="1094646"/>
                  <a:pt x="2060495" y="1298402"/>
                  <a:pt x="2073498" y="1545464"/>
                </a:cubicBezTo>
                <a:cubicBezTo>
                  <a:pt x="2063430" y="1988431"/>
                  <a:pt x="2050195" y="2062487"/>
                  <a:pt x="2073498" y="2446985"/>
                </a:cubicBezTo>
                <a:cubicBezTo>
                  <a:pt x="2075334" y="2477285"/>
                  <a:pt x="2082084" y="2507087"/>
                  <a:pt x="2086377" y="2537138"/>
                </a:cubicBezTo>
                <a:cubicBezTo>
                  <a:pt x="2069231" y="2691447"/>
                  <a:pt x="2073498" y="2614173"/>
                  <a:pt x="2073498" y="2768957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1" y="72476"/>
            <a:ext cx="913112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while we were still helpless, at the right time Christ died for the ungodly.</a:t>
            </a:r>
            <a:r>
              <a:rPr lang="en-US" sz="1400" b="1" baseline="3000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one will hardly die for a righteous man; though perhaps for the good man someone would dare even to die.</a:t>
            </a:r>
            <a:r>
              <a:rPr lang="en-US" sz="1400" b="1" baseline="3000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God demonstrates His own love toward us, in that while we were yet sinners, Christ died for us.</a:t>
            </a:r>
            <a:r>
              <a:rPr lang="en-US" sz="1400" b="1" baseline="3000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Much more then, having now been justified by His blood, we shall be saved from the wrath of God through Him.</a:t>
            </a:r>
            <a:r>
              <a:rPr lang="en-US" sz="1400" b="1" baseline="3000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if while we were enemies we were reconciled to God through the death of His Son, much more, having been reconciled, we shall be saved by His life. (Romans 5:6-10).</a:t>
            </a:r>
            <a:endParaRPr lang="en-US" sz="14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 flipH="1">
            <a:off x="5473722" y="2473412"/>
            <a:ext cx="2085975" cy="2381250"/>
          </a:xfrm>
          <a:custGeom>
            <a:avLst/>
            <a:gdLst>
              <a:gd name="connsiteX0" fmla="*/ 0 w 2086377"/>
              <a:gd name="connsiteY0" fmla="*/ 141667 h 2768957"/>
              <a:gd name="connsiteX1" fmla="*/ 128789 w 2086377"/>
              <a:gd name="connsiteY1" fmla="*/ 103031 h 2768957"/>
              <a:gd name="connsiteX2" fmla="*/ 206062 w 2086377"/>
              <a:gd name="connsiteY2" fmla="*/ 90152 h 2768957"/>
              <a:gd name="connsiteX3" fmla="*/ 244698 w 2086377"/>
              <a:gd name="connsiteY3" fmla="*/ 77273 h 2768957"/>
              <a:gd name="connsiteX4" fmla="*/ 309093 w 2086377"/>
              <a:gd name="connsiteY4" fmla="*/ 51515 h 2768957"/>
              <a:gd name="connsiteX5" fmla="*/ 463639 w 2086377"/>
              <a:gd name="connsiteY5" fmla="*/ 25757 h 2768957"/>
              <a:gd name="connsiteX6" fmla="*/ 643943 w 2086377"/>
              <a:gd name="connsiteY6" fmla="*/ 0 h 2768957"/>
              <a:gd name="connsiteX7" fmla="*/ 927279 w 2086377"/>
              <a:gd name="connsiteY7" fmla="*/ 12878 h 2768957"/>
              <a:gd name="connsiteX8" fmla="*/ 1030310 w 2086377"/>
              <a:gd name="connsiteY8" fmla="*/ 25757 h 2768957"/>
              <a:gd name="connsiteX9" fmla="*/ 1094704 w 2086377"/>
              <a:gd name="connsiteY9" fmla="*/ 38636 h 2768957"/>
              <a:gd name="connsiteX10" fmla="*/ 1468191 w 2086377"/>
              <a:gd name="connsiteY10" fmla="*/ 51515 h 2768957"/>
              <a:gd name="connsiteX11" fmla="*/ 1790163 w 2086377"/>
              <a:gd name="connsiteY11" fmla="*/ 38636 h 2768957"/>
              <a:gd name="connsiteX12" fmla="*/ 1854558 w 2086377"/>
              <a:gd name="connsiteY12" fmla="*/ 51515 h 2768957"/>
              <a:gd name="connsiteX13" fmla="*/ 1893194 w 2086377"/>
              <a:gd name="connsiteY13" fmla="*/ 90152 h 2768957"/>
              <a:gd name="connsiteX14" fmla="*/ 1944710 w 2086377"/>
              <a:gd name="connsiteY14" fmla="*/ 180304 h 2768957"/>
              <a:gd name="connsiteX15" fmla="*/ 1970467 w 2086377"/>
              <a:gd name="connsiteY15" fmla="*/ 218940 h 2768957"/>
              <a:gd name="connsiteX16" fmla="*/ 1996225 w 2086377"/>
              <a:gd name="connsiteY16" fmla="*/ 270456 h 2768957"/>
              <a:gd name="connsiteX17" fmla="*/ 2021983 w 2086377"/>
              <a:gd name="connsiteY17" fmla="*/ 309093 h 2768957"/>
              <a:gd name="connsiteX18" fmla="*/ 2060619 w 2086377"/>
              <a:gd name="connsiteY18" fmla="*/ 450760 h 2768957"/>
              <a:gd name="connsiteX19" fmla="*/ 2047741 w 2086377"/>
              <a:gd name="connsiteY19" fmla="*/ 837126 h 2768957"/>
              <a:gd name="connsiteX20" fmla="*/ 2073498 w 2086377"/>
              <a:gd name="connsiteY20" fmla="*/ 1545464 h 2768957"/>
              <a:gd name="connsiteX21" fmla="*/ 2073498 w 2086377"/>
              <a:gd name="connsiteY21" fmla="*/ 2446985 h 2768957"/>
              <a:gd name="connsiteX22" fmla="*/ 2086377 w 2086377"/>
              <a:gd name="connsiteY22" fmla="*/ 2537138 h 2768957"/>
              <a:gd name="connsiteX23" fmla="*/ 2073498 w 2086377"/>
              <a:gd name="connsiteY23" fmla="*/ 2768957 h 276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086377" h="2768957">
                <a:moveTo>
                  <a:pt x="0" y="141667"/>
                </a:moveTo>
                <a:cubicBezTo>
                  <a:pt x="49296" y="125235"/>
                  <a:pt x="80119" y="112765"/>
                  <a:pt x="128789" y="103031"/>
                </a:cubicBezTo>
                <a:cubicBezTo>
                  <a:pt x="154395" y="97910"/>
                  <a:pt x="180304" y="94445"/>
                  <a:pt x="206062" y="90152"/>
                </a:cubicBezTo>
                <a:cubicBezTo>
                  <a:pt x="218941" y="85859"/>
                  <a:pt x="231987" y="82040"/>
                  <a:pt x="244698" y="77273"/>
                </a:cubicBezTo>
                <a:cubicBezTo>
                  <a:pt x="266345" y="69155"/>
                  <a:pt x="286589" y="56810"/>
                  <a:pt x="309093" y="51515"/>
                </a:cubicBezTo>
                <a:cubicBezTo>
                  <a:pt x="359931" y="39553"/>
                  <a:pt x="412972" y="38424"/>
                  <a:pt x="463639" y="25757"/>
                </a:cubicBezTo>
                <a:cubicBezTo>
                  <a:pt x="557010" y="2414"/>
                  <a:pt x="497542" y="14639"/>
                  <a:pt x="643943" y="0"/>
                </a:cubicBezTo>
                <a:cubicBezTo>
                  <a:pt x="738388" y="4293"/>
                  <a:pt x="832946" y="6589"/>
                  <a:pt x="927279" y="12878"/>
                </a:cubicBezTo>
                <a:cubicBezTo>
                  <a:pt x="961813" y="15180"/>
                  <a:pt x="996102" y="20494"/>
                  <a:pt x="1030310" y="25757"/>
                </a:cubicBezTo>
                <a:cubicBezTo>
                  <a:pt x="1051945" y="29086"/>
                  <a:pt x="1072852" y="37351"/>
                  <a:pt x="1094704" y="38636"/>
                </a:cubicBezTo>
                <a:cubicBezTo>
                  <a:pt x="1219059" y="45951"/>
                  <a:pt x="1343695" y="47222"/>
                  <a:pt x="1468191" y="51515"/>
                </a:cubicBezTo>
                <a:cubicBezTo>
                  <a:pt x="1575515" y="47222"/>
                  <a:pt x="1682753" y="38636"/>
                  <a:pt x="1790163" y="38636"/>
                </a:cubicBezTo>
                <a:cubicBezTo>
                  <a:pt x="1812053" y="38636"/>
                  <a:pt x="1834979" y="41725"/>
                  <a:pt x="1854558" y="51515"/>
                </a:cubicBezTo>
                <a:cubicBezTo>
                  <a:pt x="1870849" y="59660"/>
                  <a:pt x="1881534" y="76160"/>
                  <a:pt x="1893194" y="90152"/>
                </a:cubicBezTo>
                <a:cubicBezTo>
                  <a:pt x="1921721" y="124385"/>
                  <a:pt x="1921805" y="140219"/>
                  <a:pt x="1944710" y="180304"/>
                </a:cubicBezTo>
                <a:cubicBezTo>
                  <a:pt x="1952389" y="193743"/>
                  <a:pt x="1962788" y="205501"/>
                  <a:pt x="1970467" y="218940"/>
                </a:cubicBezTo>
                <a:cubicBezTo>
                  <a:pt x="1979992" y="235609"/>
                  <a:pt x="1986700" y="253787"/>
                  <a:pt x="1996225" y="270456"/>
                </a:cubicBezTo>
                <a:cubicBezTo>
                  <a:pt x="2003905" y="283895"/>
                  <a:pt x="2015696" y="294948"/>
                  <a:pt x="2021983" y="309093"/>
                </a:cubicBezTo>
                <a:cubicBezTo>
                  <a:pt x="2045752" y="362572"/>
                  <a:pt x="2049601" y="395668"/>
                  <a:pt x="2060619" y="450760"/>
                </a:cubicBezTo>
                <a:cubicBezTo>
                  <a:pt x="2056326" y="579549"/>
                  <a:pt x="2047741" y="708266"/>
                  <a:pt x="2047741" y="837126"/>
                </a:cubicBezTo>
                <a:cubicBezTo>
                  <a:pt x="2047741" y="1094646"/>
                  <a:pt x="2060495" y="1298402"/>
                  <a:pt x="2073498" y="1545464"/>
                </a:cubicBezTo>
                <a:cubicBezTo>
                  <a:pt x="2063430" y="1988431"/>
                  <a:pt x="2050195" y="2062487"/>
                  <a:pt x="2073498" y="2446985"/>
                </a:cubicBezTo>
                <a:cubicBezTo>
                  <a:pt x="2075334" y="2477285"/>
                  <a:pt x="2082084" y="2507087"/>
                  <a:pt x="2086377" y="2537138"/>
                </a:cubicBezTo>
                <a:cubicBezTo>
                  <a:pt x="2069231" y="2691447"/>
                  <a:pt x="2073498" y="2614173"/>
                  <a:pt x="2073498" y="2768957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26" name="Picture 2" descr="http://c85c7a.medialib.glogster.com/jtlewin/media/7c/7c43298ff34d6c29c78df07250d68ad289047593/stick-figure-bla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70" y="1698555"/>
            <a:ext cx="685216" cy="68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85279" y="3163232"/>
            <a:ext cx="165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Helpless</a:t>
            </a:r>
            <a:endParaRPr lang="en-US" sz="20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8054" y="3461511"/>
            <a:ext cx="165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Ungodly</a:t>
            </a:r>
            <a:endParaRPr lang="en-US" sz="20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48389" y="5817265"/>
            <a:ext cx="947651" cy="2709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83327" y="3783911"/>
            <a:ext cx="165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Sinners</a:t>
            </a:r>
            <a:endParaRPr lang="en-US" sz="20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94058" y="4077980"/>
            <a:ext cx="165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Enemies</a:t>
            </a:r>
            <a:endParaRPr lang="en-US" sz="20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32719" y="3159939"/>
            <a:ext cx="165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Wrath              </a:t>
            </a:r>
            <a:endParaRPr lang="en-US" sz="20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32719" y="3463693"/>
            <a:ext cx="165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             </a:t>
            </a:r>
            <a:endParaRPr lang="en-US" sz="20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602837" y="2164322"/>
            <a:ext cx="1327611" cy="2292440"/>
          </a:xfrm>
          <a:custGeom>
            <a:avLst/>
            <a:gdLst>
              <a:gd name="connsiteX0" fmla="*/ 0 w 1327611"/>
              <a:gd name="connsiteY0" fmla="*/ 12879 h 2292440"/>
              <a:gd name="connsiteX1" fmla="*/ 64395 w 1327611"/>
              <a:gd name="connsiteY1" fmla="*/ 0 h 2292440"/>
              <a:gd name="connsiteX2" fmla="*/ 257578 w 1327611"/>
              <a:gd name="connsiteY2" fmla="*/ 25758 h 2292440"/>
              <a:gd name="connsiteX3" fmla="*/ 296214 w 1327611"/>
              <a:gd name="connsiteY3" fmla="*/ 51516 h 2292440"/>
              <a:gd name="connsiteX4" fmla="*/ 373488 w 1327611"/>
              <a:gd name="connsiteY4" fmla="*/ 64395 h 2292440"/>
              <a:gd name="connsiteX5" fmla="*/ 811369 w 1327611"/>
              <a:gd name="connsiteY5" fmla="*/ 77274 h 2292440"/>
              <a:gd name="connsiteX6" fmla="*/ 965916 w 1327611"/>
              <a:gd name="connsiteY6" fmla="*/ 103031 h 2292440"/>
              <a:gd name="connsiteX7" fmla="*/ 1017431 w 1327611"/>
              <a:gd name="connsiteY7" fmla="*/ 115910 h 2292440"/>
              <a:gd name="connsiteX8" fmla="*/ 1056068 w 1327611"/>
              <a:gd name="connsiteY8" fmla="*/ 141668 h 2292440"/>
              <a:gd name="connsiteX9" fmla="*/ 1133341 w 1327611"/>
              <a:gd name="connsiteY9" fmla="*/ 167426 h 2292440"/>
              <a:gd name="connsiteX10" fmla="*/ 1210614 w 1327611"/>
              <a:gd name="connsiteY10" fmla="*/ 218941 h 2292440"/>
              <a:gd name="connsiteX11" fmla="*/ 1236372 w 1327611"/>
              <a:gd name="connsiteY11" fmla="*/ 257578 h 2292440"/>
              <a:gd name="connsiteX12" fmla="*/ 1275009 w 1327611"/>
              <a:gd name="connsiteY12" fmla="*/ 334851 h 2292440"/>
              <a:gd name="connsiteX13" fmla="*/ 1313645 w 1327611"/>
              <a:gd name="connsiteY13" fmla="*/ 540913 h 2292440"/>
              <a:gd name="connsiteX14" fmla="*/ 1287888 w 1327611"/>
              <a:gd name="connsiteY14" fmla="*/ 991674 h 2292440"/>
              <a:gd name="connsiteX15" fmla="*/ 1249251 w 1327611"/>
              <a:gd name="connsiteY15" fmla="*/ 1313645 h 2292440"/>
              <a:gd name="connsiteX16" fmla="*/ 1262130 w 1327611"/>
              <a:gd name="connsiteY16" fmla="*/ 1481071 h 2292440"/>
              <a:gd name="connsiteX17" fmla="*/ 1275009 w 1327611"/>
              <a:gd name="connsiteY17" fmla="*/ 1777285 h 2292440"/>
              <a:gd name="connsiteX18" fmla="*/ 1287888 w 1327611"/>
              <a:gd name="connsiteY18" fmla="*/ 1880316 h 2292440"/>
              <a:gd name="connsiteX19" fmla="*/ 1313645 w 1327611"/>
              <a:gd name="connsiteY19" fmla="*/ 2112136 h 2292440"/>
              <a:gd name="connsiteX20" fmla="*/ 1326524 w 1327611"/>
              <a:gd name="connsiteY20" fmla="*/ 2189409 h 2292440"/>
              <a:gd name="connsiteX21" fmla="*/ 1326524 w 1327611"/>
              <a:gd name="connsiteY21" fmla="*/ 2292440 h 229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27611" h="2292440">
                <a:moveTo>
                  <a:pt x="0" y="12879"/>
                </a:moveTo>
                <a:cubicBezTo>
                  <a:pt x="21465" y="8586"/>
                  <a:pt x="42505" y="0"/>
                  <a:pt x="64395" y="0"/>
                </a:cubicBezTo>
                <a:cubicBezTo>
                  <a:pt x="190451" y="0"/>
                  <a:pt x="180935" y="210"/>
                  <a:pt x="257578" y="25758"/>
                </a:cubicBezTo>
                <a:cubicBezTo>
                  <a:pt x="270457" y="34344"/>
                  <a:pt x="281530" y="46621"/>
                  <a:pt x="296214" y="51516"/>
                </a:cubicBezTo>
                <a:cubicBezTo>
                  <a:pt x="320987" y="59774"/>
                  <a:pt x="347407" y="63091"/>
                  <a:pt x="373488" y="64395"/>
                </a:cubicBezTo>
                <a:cubicBezTo>
                  <a:pt x="519329" y="71687"/>
                  <a:pt x="665409" y="72981"/>
                  <a:pt x="811369" y="77274"/>
                </a:cubicBezTo>
                <a:cubicBezTo>
                  <a:pt x="862885" y="85860"/>
                  <a:pt x="914584" y="93406"/>
                  <a:pt x="965916" y="103031"/>
                </a:cubicBezTo>
                <a:cubicBezTo>
                  <a:pt x="983313" y="106293"/>
                  <a:pt x="1001162" y="108937"/>
                  <a:pt x="1017431" y="115910"/>
                </a:cubicBezTo>
                <a:cubicBezTo>
                  <a:pt x="1031658" y="122007"/>
                  <a:pt x="1041923" y="135381"/>
                  <a:pt x="1056068" y="141668"/>
                </a:cubicBezTo>
                <a:cubicBezTo>
                  <a:pt x="1080879" y="152695"/>
                  <a:pt x="1110750" y="152365"/>
                  <a:pt x="1133341" y="167426"/>
                </a:cubicBezTo>
                <a:lnTo>
                  <a:pt x="1210614" y="218941"/>
                </a:lnTo>
                <a:cubicBezTo>
                  <a:pt x="1219200" y="231820"/>
                  <a:pt x="1229450" y="243734"/>
                  <a:pt x="1236372" y="257578"/>
                </a:cubicBezTo>
                <a:cubicBezTo>
                  <a:pt x="1289694" y="364220"/>
                  <a:pt x="1201189" y="224121"/>
                  <a:pt x="1275009" y="334851"/>
                </a:cubicBezTo>
                <a:cubicBezTo>
                  <a:pt x="1303676" y="506857"/>
                  <a:pt x="1288099" y="438731"/>
                  <a:pt x="1313645" y="540913"/>
                </a:cubicBezTo>
                <a:cubicBezTo>
                  <a:pt x="1302881" y="788486"/>
                  <a:pt x="1306692" y="791092"/>
                  <a:pt x="1287888" y="991674"/>
                </a:cubicBezTo>
                <a:cubicBezTo>
                  <a:pt x="1263240" y="1254593"/>
                  <a:pt x="1278218" y="1168810"/>
                  <a:pt x="1249251" y="1313645"/>
                </a:cubicBezTo>
                <a:cubicBezTo>
                  <a:pt x="1253544" y="1369454"/>
                  <a:pt x="1259025" y="1425184"/>
                  <a:pt x="1262130" y="1481071"/>
                </a:cubicBezTo>
                <a:cubicBezTo>
                  <a:pt x="1267612" y="1579750"/>
                  <a:pt x="1268646" y="1678659"/>
                  <a:pt x="1275009" y="1777285"/>
                </a:cubicBezTo>
                <a:cubicBezTo>
                  <a:pt x="1277237" y="1811824"/>
                  <a:pt x="1284066" y="1845917"/>
                  <a:pt x="1287888" y="1880316"/>
                </a:cubicBezTo>
                <a:cubicBezTo>
                  <a:pt x="1301012" y="1998437"/>
                  <a:pt x="1297980" y="2002480"/>
                  <a:pt x="1313645" y="2112136"/>
                </a:cubicBezTo>
                <a:cubicBezTo>
                  <a:pt x="1317338" y="2137987"/>
                  <a:pt x="1324664" y="2163362"/>
                  <a:pt x="1326524" y="2189409"/>
                </a:cubicBezTo>
                <a:cubicBezTo>
                  <a:pt x="1328971" y="2223665"/>
                  <a:pt x="1326524" y="2258096"/>
                  <a:pt x="1326524" y="2292440"/>
                </a:cubicBezTo>
              </a:path>
            </a:pathLst>
          </a:custGeom>
          <a:noFill/>
          <a:ln w="5715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560858" y="5115613"/>
            <a:ext cx="1882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Death/Hell             </a:t>
            </a:r>
            <a:endParaRPr lang="en-US" sz="20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475556" y="1672583"/>
            <a:ext cx="14580" cy="3449868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Connector 1023"/>
          <p:cNvCxnSpPr/>
          <p:nvPr/>
        </p:nvCxnSpPr>
        <p:spPr>
          <a:xfrm>
            <a:off x="3258012" y="2573162"/>
            <a:ext cx="2378021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 descr="http://c85c7a.medialib.glogster.com/jtlewin/media/7c/7c43298ff34d6c29c78df07250d68ad289047593/stick-figure-bla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101" y="1685224"/>
            <a:ext cx="685216" cy="68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c85c7a.medialib.glogster.com/jtlewin/media/7c/7c43298ff34d6c29c78df07250d68ad289047593/stick-figure-bla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590" y="1718554"/>
            <a:ext cx="685216" cy="68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Oval 37"/>
          <p:cNvSpPr/>
          <p:nvPr/>
        </p:nvSpPr>
        <p:spPr>
          <a:xfrm>
            <a:off x="5120642" y="5817265"/>
            <a:ext cx="837229" cy="2898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799814" y="6099246"/>
            <a:ext cx="498762" cy="2424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029" name="Straight Arrow Connector 1028"/>
          <p:cNvCxnSpPr/>
          <p:nvPr/>
        </p:nvCxnSpPr>
        <p:spPr>
          <a:xfrm flipV="1">
            <a:off x="1407385" y="2293393"/>
            <a:ext cx="3592162" cy="35635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Arrow Connector 1030"/>
          <p:cNvCxnSpPr>
            <a:stCxn id="38" idx="0"/>
          </p:cNvCxnSpPr>
          <p:nvPr/>
        </p:nvCxnSpPr>
        <p:spPr>
          <a:xfrm flipH="1" flipV="1">
            <a:off x="5100709" y="2320565"/>
            <a:ext cx="438548" cy="34967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Arrow Connector 1032"/>
          <p:cNvCxnSpPr/>
          <p:nvPr/>
        </p:nvCxnSpPr>
        <p:spPr>
          <a:xfrm flipH="1" flipV="1">
            <a:off x="5303520" y="2293393"/>
            <a:ext cx="1728344" cy="37947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98514" y="5817265"/>
            <a:ext cx="947651" cy="2709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207617" y="721217"/>
            <a:ext cx="965915" cy="309092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98514" y="1184856"/>
            <a:ext cx="1165892" cy="271939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98489" y="953609"/>
            <a:ext cx="795569" cy="231248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828022" y="1453677"/>
            <a:ext cx="161518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Justified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12693" y="1682224"/>
            <a:ext cx="1751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Reconciled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840769" y="1923646"/>
            <a:ext cx="100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Saved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99814" y="1453677"/>
            <a:ext cx="1643396" cy="83930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5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9" grpId="0" animBg="1"/>
      <p:bldP spid="22" grpId="0" animBg="1"/>
      <p:bldP spid="25" grpId="0" animBg="1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533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K. LaShell</dc:creator>
  <cp:lastModifiedBy>John K. LaShell</cp:lastModifiedBy>
  <cp:revision>17</cp:revision>
  <dcterms:created xsi:type="dcterms:W3CDTF">2016-08-10T14:52:30Z</dcterms:created>
  <dcterms:modified xsi:type="dcterms:W3CDTF">2016-08-10T17:56:28Z</dcterms:modified>
</cp:coreProperties>
</file>